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2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8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9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47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64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37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0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1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3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6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8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2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7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7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2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41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5D0196-8168-48AF-B1B1-59BFB1C9BFFA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E984C1-3F07-4E9C-9197-DDED2C95C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78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7BD46-25AF-49BE-9444-65E14CBAD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tx2"/>
                </a:solidFill>
              </a:rPr>
              <a:t>The Strange Story of Christian </a:t>
            </a:r>
            <a:r>
              <a:rPr lang="en-GB" sz="6000" b="1" dirty="0" err="1">
                <a:solidFill>
                  <a:schemeClr val="tx2"/>
                </a:solidFill>
              </a:rPr>
              <a:t>Kaballah</a:t>
            </a:r>
            <a:endParaRPr lang="en-GB" sz="6000" dirty="0">
              <a:solidFill>
                <a:schemeClr val="tx2"/>
              </a:solidFill>
            </a:endParaRPr>
          </a:p>
        </p:txBody>
      </p:sp>
      <p:pic>
        <p:nvPicPr>
          <p:cNvPr id="16" name="Picture 15" descr="A picture containing text, book, photo&#10;&#10;Description automatically generated">
            <a:extLst>
              <a:ext uri="{FF2B5EF4-FFF2-40B4-BE49-F238E27FC236}">
                <a16:creationId xmlns:a16="http://schemas.microsoft.com/office/drawing/2014/main" id="{886232F4-2FB4-4887-88D1-1086ED94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852"/>
            <a:ext cx="3187817" cy="12781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7A3A70-C801-4CF1-8603-BAA0524B643E}"/>
              </a:ext>
            </a:extLst>
          </p:cNvPr>
          <p:cNvSpPr txBox="1"/>
          <p:nvPr/>
        </p:nvSpPr>
        <p:spPr>
          <a:xfrm>
            <a:off x="7193902" y="6550223"/>
            <a:ext cx="5070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Harry Freedman</a:t>
            </a:r>
            <a:r>
              <a:rPr lang="en-GB" sz="1400" dirty="0"/>
              <a:t>	</a:t>
            </a:r>
            <a:r>
              <a:rPr lang="en-GB" sz="1400" dirty="0">
                <a:solidFill>
                  <a:schemeClr val="bg1"/>
                </a:solidFill>
              </a:rPr>
              <a:t>www.harryfreedmanbooks.com</a:t>
            </a:r>
          </a:p>
        </p:txBody>
      </p:sp>
    </p:spTree>
    <p:extLst>
      <p:ext uri="{BB962C8B-B14F-4D97-AF65-F5344CB8AC3E}">
        <p14:creationId xmlns:p14="http://schemas.microsoft.com/office/powerpoint/2010/main" val="622147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7BD46-25AF-49BE-9444-65E14CBAD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422" y="685799"/>
            <a:ext cx="4379150" cy="405883"/>
          </a:xfrm>
        </p:spPr>
        <p:txBody>
          <a:bodyPr>
            <a:normAutofit/>
          </a:bodyPr>
          <a:lstStyle/>
          <a:p>
            <a:r>
              <a:rPr lang="en-GB" sz="1400" b="1" cap="none" dirty="0">
                <a:solidFill>
                  <a:schemeClr val="tx2"/>
                </a:solidFill>
              </a:rPr>
              <a:t>Count Giovanni Pico </a:t>
            </a:r>
            <a:r>
              <a:rPr lang="en-GB" sz="1400" b="1" cap="none" dirty="0" err="1">
                <a:solidFill>
                  <a:schemeClr val="tx2"/>
                </a:solidFill>
              </a:rPr>
              <a:t>della</a:t>
            </a:r>
            <a:r>
              <a:rPr lang="en-GB" sz="1400" b="1" cap="none" dirty="0">
                <a:solidFill>
                  <a:schemeClr val="tx2"/>
                </a:solidFill>
              </a:rPr>
              <a:t> </a:t>
            </a:r>
            <a:r>
              <a:rPr lang="en-GB" sz="1400" b="1" cap="none" dirty="0" err="1">
                <a:solidFill>
                  <a:schemeClr val="tx2"/>
                </a:solidFill>
              </a:rPr>
              <a:t>Mirandola</a:t>
            </a:r>
            <a:r>
              <a:rPr lang="en-GB" sz="1400" b="1" cap="none" dirty="0">
                <a:solidFill>
                  <a:schemeClr val="tx2"/>
                </a:solidFill>
              </a:rPr>
              <a:t>. 1463-1494</a:t>
            </a:r>
          </a:p>
        </p:txBody>
      </p:sp>
      <p:pic>
        <p:nvPicPr>
          <p:cNvPr id="16" name="Picture 15" descr="A picture containing text, book, photo&#10;&#10;Description automatically generated">
            <a:extLst>
              <a:ext uri="{FF2B5EF4-FFF2-40B4-BE49-F238E27FC236}">
                <a16:creationId xmlns:a16="http://schemas.microsoft.com/office/drawing/2014/main" id="{886232F4-2FB4-4887-88D1-1086ED94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852"/>
            <a:ext cx="3187817" cy="12781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7A3A70-C801-4CF1-8603-BAA0524B643E}"/>
              </a:ext>
            </a:extLst>
          </p:cNvPr>
          <p:cNvSpPr txBox="1"/>
          <p:nvPr/>
        </p:nvSpPr>
        <p:spPr>
          <a:xfrm>
            <a:off x="7193902" y="6550223"/>
            <a:ext cx="5070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Harry Freedman</a:t>
            </a:r>
            <a:r>
              <a:rPr lang="en-GB" sz="1400" dirty="0"/>
              <a:t>	</a:t>
            </a:r>
            <a:r>
              <a:rPr lang="en-GB" sz="1400" dirty="0">
                <a:solidFill>
                  <a:schemeClr val="bg1"/>
                </a:solidFill>
              </a:rPr>
              <a:t>www.harryfreedmanbooks.com</a:t>
            </a:r>
          </a:p>
        </p:txBody>
      </p:sp>
      <p:pic>
        <p:nvPicPr>
          <p:cNvPr id="1026" name="Picture 2" descr="Image result for pico della mirandola">
            <a:extLst>
              <a:ext uri="{FF2B5EF4-FFF2-40B4-BE49-F238E27FC236}">
                <a16:creationId xmlns:a16="http://schemas.microsoft.com/office/drawing/2014/main" id="{C0363D74-B6A8-48B3-AF64-F9590C70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80" y="475211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906DA7-BD4E-40B3-A75F-C2CCA97093F5}"/>
              </a:ext>
            </a:extLst>
          </p:cNvPr>
          <p:cNvSpPr txBox="1"/>
          <p:nvPr/>
        </p:nvSpPr>
        <p:spPr>
          <a:xfrm>
            <a:off x="519422" y="1969982"/>
            <a:ext cx="447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1486 </a:t>
            </a:r>
            <a:r>
              <a:rPr lang="en-GB" sz="1400" i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Conclusiones</a:t>
            </a:r>
            <a:r>
              <a:rPr lang="en-GB" sz="1400" i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:-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EA558-DEE6-4F7F-B8FB-A76818D2E06E}"/>
              </a:ext>
            </a:extLst>
          </p:cNvPr>
          <p:cNvSpPr txBox="1"/>
          <p:nvPr/>
        </p:nvSpPr>
        <p:spPr>
          <a:xfrm>
            <a:off x="519422" y="2578410"/>
            <a:ext cx="892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There is no greater knowledge capable of proving the divinity of Jesus than magic and Cabala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476DC-EC4B-415C-8947-A6F232228DCB}"/>
              </a:ext>
            </a:extLst>
          </p:cNvPr>
          <p:cNvSpPr txBox="1"/>
          <p:nvPr/>
        </p:nvSpPr>
        <p:spPr>
          <a:xfrm>
            <a:off x="519422" y="1392333"/>
            <a:ext cx="4161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2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Mithridates(Samuel ben Nissim </a:t>
            </a:r>
            <a:r>
              <a:rPr lang="en-GB" sz="1200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Bulfarag</a:t>
            </a:r>
            <a:r>
              <a:rPr lang="en-GB" sz="1200" dirty="0"/>
              <a:t>)</a:t>
            </a:r>
            <a:endParaRPr lang="en-GB" sz="1200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504F6E-6B6C-4190-8C7C-5DF018B5B5BD}"/>
              </a:ext>
            </a:extLst>
          </p:cNvPr>
          <p:cNvGrpSpPr/>
          <p:nvPr/>
        </p:nvGrpSpPr>
        <p:grpSpPr>
          <a:xfrm>
            <a:off x="516247" y="2950720"/>
            <a:ext cx="6158108" cy="1333500"/>
            <a:chOff x="519422" y="2977904"/>
            <a:chExt cx="6158108" cy="13335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4AEA9A-0C4C-47F5-BAB3-45F7EC46FED4}"/>
                </a:ext>
              </a:extLst>
            </p:cNvPr>
            <p:cNvSpPr txBox="1"/>
            <p:nvPr/>
          </p:nvSpPr>
          <p:spPr>
            <a:xfrm>
              <a:off x="519422" y="3186837"/>
              <a:ext cx="29235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>
                  <a:ln w="3175" cmpd="sng">
                    <a:noFill/>
                  </a:ln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Johannes Reuchlin	1455-1522</a:t>
              </a:r>
            </a:p>
          </p:txBody>
        </p:sp>
        <p:pic>
          <p:nvPicPr>
            <p:cNvPr id="1028" name="Picture 4" descr="Image result for johannes reuchlin">
              <a:extLst>
                <a:ext uri="{FF2B5EF4-FFF2-40B4-BE49-F238E27FC236}">
                  <a16:creationId xmlns:a16="http://schemas.microsoft.com/office/drawing/2014/main" id="{AF531F0D-55DE-4414-9F19-D9B0C7363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830" y="2977904"/>
              <a:ext cx="1028700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779E807-8A78-4147-AF01-58A4021C33B2}"/>
              </a:ext>
            </a:extLst>
          </p:cNvPr>
          <p:cNvSpPr txBox="1"/>
          <p:nvPr/>
        </p:nvSpPr>
        <p:spPr>
          <a:xfrm>
            <a:off x="519422" y="3795265"/>
            <a:ext cx="447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1494 </a:t>
            </a:r>
            <a:r>
              <a:rPr lang="en-GB" sz="1400" i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GB" sz="1400" i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Verbo</a:t>
            </a:r>
            <a:r>
              <a:rPr lang="en-GB" sz="1400" i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400" i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Mirifico</a:t>
            </a:r>
            <a:r>
              <a:rPr lang="en-GB" sz="1400" i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, On the Miraculous Word</a:t>
            </a:r>
          </a:p>
          <a:p>
            <a:r>
              <a:rPr lang="en-GB" sz="1400" i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1517 De </a:t>
            </a:r>
            <a:r>
              <a:rPr lang="en-GB" sz="1400" i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Arte</a:t>
            </a:r>
            <a:r>
              <a:rPr lang="en-GB" sz="1400" i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400" i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Cabalistica</a:t>
            </a:r>
            <a:endParaRPr lang="en-GB" sz="1400" i="1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B2170-B0FC-4223-84AA-F12DB315539C}"/>
              </a:ext>
            </a:extLst>
          </p:cNvPr>
          <p:cNvSpPr txBox="1"/>
          <p:nvPr/>
        </p:nvSpPr>
        <p:spPr>
          <a:xfrm>
            <a:off x="519422" y="4619135"/>
            <a:ext cx="459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sz="14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Cardinal Egidio da </a:t>
            </a:r>
            <a:r>
              <a:rPr lang="en-GB" sz="1400" b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Viterbo</a:t>
            </a:r>
            <a:r>
              <a:rPr lang="en-GB" sz="14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	1472-1532</a:t>
            </a:r>
          </a:p>
          <a:p>
            <a:r>
              <a:rPr lang="en-GB" sz="14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Francesco Giorgi- 1466-1540 </a:t>
            </a:r>
            <a:r>
              <a:rPr lang="en-GB" sz="1400" i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Harmonia Mundi</a:t>
            </a:r>
          </a:p>
        </p:txBody>
      </p:sp>
    </p:spTree>
    <p:extLst>
      <p:ext uri="{BB962C8B-B14F-4D97-AF65-F5344CB8AC3E}">
        <p14:creationId xmlns:p14="http://schemas.microsoft.com/office/powerpoint/2010/main" val="3541469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7BD46-25AF-49BE-9444-65E14CBAD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78" y="685799"/>
            <a:ext cx="4379150" cy="405883"/>
          </a:xfrm>
        </p:spPr>
        <p:txBody>
          <a:bodyPr>
            <a:normAutofit/>
          </a:bodyPr>
          <a:lstStyle/>
          <a:p>
            <a:r>
              <a:rPr lang="en-GB" sz="1400" b="1" cap="none" dirty="0">
                <a:solidFill>
                  <a:schemeClr val="tx2"/>
                </a:solidFill>
              </a:rPr>
              <a:t>Heinrich Cornelius Agrippa 1486-1535</a:t>
            </a:r>
          </a:p>
        </p:txBody>
      </p:sp>
      <p:pic>
        <p:nvPicPr>
          <p:cNvPr id="16" name="Picture 15" descr="A picture containing text, book, photo&#10;&#10;Description automatically generated">
            <a:extLst>
              <a:ext uri="{FF2B5EF4-FFF2-40B4-BE49-F238E27FC236}">
                <a16:creationId xmlns:a16="http://schemas.microsoft.com/office/drawing/2014/main" id="{886232F4-2FB4-4887-88D1-1086ED94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852"/>
            <a:ext cx="3187817" cy="12781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7A3A70-C801-4CF1-8603-BAA0524B643E}"/>
              </a:ext>
            </a:extLst>
          </p:cNvPr>
          <p:cNvSpPr txBox="1"/>
          <p:nvPr/>
        </p:nvSpPr>
        <p:spPr>
          <a:xfrm>
            <a:off x="7193902" y="6550223"/>
            <a:ext cx="5070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Harry Freedman</a:t>
            </a:r>
            <a:r>
              <a:rPr lang="en-GB" sz="1400" dirty="0"/>
              <a:t>	</a:t>
            </a:r>
            <a:r>
              <a:rPr lang="en-GB" sz="1400" dirty="0">
                <a:solidFill>
                  <a:schemeClr val="bg1"/>
                </a:solidFill>
              </a:rPr>
              <a:t>www.harryfreedmanbooks.com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06DA7-BD4E-40B3-A75F-C2CCA97093F5}"/>
              </a:ext>
            </a:extLst>
          </p:cNvPr>
          <p:cNvSpPr txBox="1"/>
          <p:nvPr/>
        </p:nvSpPr>
        <p:spPr>
          <a:xfrm>
            <a:off x="419878" y="1392332"/>
            <a:ext cx="447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1533 De Occulta Philosophia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AEA9A-0C4C-47F5-BAB3-45F7EC46FED4}"/>
              </a:ext>
            </a:extLst>
          </p:cNvPr>
          <p:cNvSpPr txBox="1"/>
          <p:nvPr/>
        </p:nvSpPr>
        <p:spPr>
          <a:xfrm>
            <a:off x="419878" y="2903490"/>
            <a:ext cx="292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Guillaume </a:t>
            </a:r>
            <a:r>
              <a:rPr lang="en-GB" sz="1400" b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Postel</a:t>
            </a:r>
            <a:r>
              <a:rPr lang="en-GB" sz="14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	1510-1581</a:t>
            </a:r>
          </a:p>
        </p:txBody>
      </p:sp>
      <p:pic>
        <p:nvPicPr>
          <p:cNvPr id="2052" name="Picture 4" descr="Image result for Heinrich Cornelius Agrippa">
            <a:extLst>
              <a:ext uri="{FF2B5EF4-FFF2-40B4-BE49-F238E27FC236}">
                <a16:creationId xmlns:a16="http://schemas.microsoft.com/office/drawing/2014/main" id="{666AB5C8-5C4E-4B8D-99C4-210E4429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77" y="685800"/>
            <a:ext cx="1053655" cy="14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uillaume Postel">
            <a:extLst>
              <a:ext uri="{FF2B5EF4-FFF2-40B4-BE49-F238E27FC236}">
                <a16:creationId xmlns:a16="http://schemas.microsoft.com/office/drawing/2014/main" id="{F3B811DE-D9BA-4EAA-8177-24904BF5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77" y="2289796"/>
            <a:ext cx="1053655" cy="15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425C57-88BE-4A46-B88F-340CB3F190C2}"/>
              </a:ext>
            </a:extLst>
          </p:cNvPr>
          <p:cNvSpPr txBox="1"/>
          <p:nvPr/>
        </p:nvSpPr>
        <p:spPr>
          <a:xfrm>
            <a:off x="419878" y="4260759"/>
            <a:ext cx="273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John Dee 1527-1608</a:t>
            </a:r>
          </a:p>
        </p:txBody>
      </p:sp>
      <p:pic>
        <p:nvPicPr>
          <p:cNvPr id="2056" name="Picture 8" descr="Image result for john Dee">
            <a:extLst>
              <a:ext uri="{FF2B5EF4-FFF2-40B4-BE49-F238E27FC236}">
                <a16:creationId xmlns:a16="http://schemas.microsoft.com/office/drawing/2014/main" id="{0A36D0C4-C809-4249-8E70-804611F6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4073236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reen angel">
            <a:extLst>
              <a:ext uri="{FF2B5EF4-FFF2-40B4-BE49-F238E27FC236}">
                <a16:creationId xmlns:a16="http://schemas.microsoft.com/office/drawing/2014/main" id="{C8F8E444-D6A2-4DAA-8371-63CA16A27F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606" y="2903491"/>
            <a:ext cx="2445844" cy="24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9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7BD46-25AF-49BE-9444-65E14CBAD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78" y="685799"/>
            <a:ext cx="4379150" cy="405883"/>
          </a:xfrm>
        </p:spPr>
        <p:txBody>
          <a:bodyPr>
            <a:normAutofit/>
          </a:bodyPr>
          <a:lstStyle/>
          <a:p>
            <a:r>
              <a:rPr lang="en-GB" sz="1400" b="1" cap="none" dirty="0">
                <a:solidFill>
                  <a:schemeClr val="tx2"/>
                </a:solidFill>
              </a:rPr>
              <a:t>Christian Knorr Von </a:t>
            </a:r>
            <a:r>
              <a:rPr lang="en-GB" sz="1400" b="1" cap="none" dirty="0" err="1">
                <a:solidFill>
                  <a:schemeClr val="tx2"/>
                </a:solidFill>
              </a:rPr>
              <a:t>Rosenroth</a:t>
            </a:r>
            <a:r>
              <a:rPr lang="en-GB" sz="1400" b="1" cap="none" dirty="0">
                <a:solidFill>
                  <a:schemeClr val="tx2"/>
                </a:solidFill>
              </a:rPr>
              <a:t>	1636-1689</a:t>
            </a:r>
          </a:p>
        </p:txBody>
      </p:sp>
      <p:pic>
        <p:nvPicPr>
          <p:cNvPr id="16" name="Picture 15" descr="A picture containing text, book, photo&#10;&#10;Description automatically generated">
            <a:extLst>
              <a:ext uri="{FF2B5EF4-FFF2-40B4-BE49-F238E27FC236}">
                <a16:creationId xmlns:a16="http://schemas.microsoft.com/office/drawing/2014/main" id="{886232F4-2FB4-4887-88D1-1086ED94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852"/>
            <a:ext cx="3187817" cy="12781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7A3A70-C801-4CF1-8603-BAA0524B643E}"/>
              </a:ext>
            </a:extLst>
          </p:cNvPr>
          <p:cNvSpPr txBox="1"/>
          <p:nvPr/>
        </p:nvSpPr>
        <p:spPr>
          <a:xfrm>
            <a:off x="7193902" y="6550223"/>
            <a:ext cx="5070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Harry Freedman</a:t>
            </a:r>
            <a:r>
              <a:rPr lang="en-GB" sz="1400" dirty="0"/>
              <a:t>	</a:t>
            </a:r>
            <a:r>
              <a:rPr lang="en-GB" sz="1400" dirty="0">
                <a:solidFill>
                  <a:schemeClr val="bg1"/>
                </a:solidFill>
              </a:rPr>
              <a:t>www.harryfreedmanbooks.com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06DA7-BD4E-40B3-A75F-C2CCA97093F5}"/>
              </a:ext>
            </a:extLst>
          </p:cNvPr>
          <p:cNvSpPr txBox="1"/>
          <p:nvPr/>
        </p:nvSpPr>
        <p:spPr>
          <a:xfrm>
            <a:off x="419878" y="1377282"/>
            <a:ext cx="447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1677 Kabbala </a:t>
            </a:r>
            <a:r>
              <a:rPr lang="en-GB" sz="1400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Denudata</a:t>
            </a:r>
            <a:endParaRPr lang="en-GB" sz="1400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25C57-88BE-4A46-B88F-340CB3F190C2}"/>
              </a:ext>
            </a:extLst>
          </p:cNvPr>
          <p:cNvSpPr txBox="1"/>
          <p:nvPr/>
        </p:nvSpPr>
        <p:spPr>
          <a:xfrm>
            <a:off x="419878" y="4942682"/>
            <a:ext cx="273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err="1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Aleister</a:t>
            </a:r>
            <a:r>
              <a:rPr lang="en-GB" sz="14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 Crowley 1875-1947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1C299-268F-45BA-B116-34D5C93D0D24}"/>
              </a:ext>
            </a:extLst>
          </p:cNvPr>
          <p:cNvSpPr txBox="1"/>
          <p:nvPr/>
        </p:nvSpPr>
        <p:spPr>
          <a:xfrm>
            <a:off x="419878" y="3095554"/>
            <a:ext cx="261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Eliphaz Levi	1810-1875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963B9-6504-4E94-9080-B42433555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55" y="336007"/>
            <a:ext cx="3171395" cy="4095793"/>
          </a:xfrm>
          <a:prstGeom prst="rect">
            <a:avLst/>
          </a:prstGeom>
        </p:spPr>
      </p:pic>
      <p:pic>
        <p:nvPicPr>
          <p:cNvPr id="2050" name="Picture 2" descr="Image result for Christian Knorr Von Rosenroth">
            <a:extLst>
              <a:ext uri="{FF2B5EF4-FFF2-40B4-BE49-F238E27FC236}">
                <a16:creationId xmlns:a16="http://schemas.microsoft.com/office/drawing/2014/main" id="{1A38F90B-66D4-4BBE-9A63-DDA2B221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57" y="405256"/>
            <a:ext cx="1459698" cy="194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liphas levi">
            <a:extLst>
              <a:ext uri="{FF2B5EF4-FFF2-40B4-BE49-F238E27FC236}">
                <a16:creationId xmlns:a16="http://schemas.microsoft.com/office/drawing/2014/main" id="{FC5A30E3-78A1-4536-8F78-E345F9A4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95" y="2428890"/>
            <a:ext cx="1459698" cy="17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leister crowley">
            <a:extLst>
              <a:ext uri="{FF2B5EF4-FFF2-40B4-BE49-F238E27FC236}">
                <a16:creationId xmlns:a16="http://schemas.microsoft.com/office/drawing/2014/main" id="{F8BD3539-DD91-4D6D-B326-7257AAA8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84" y="4431800"/>
            <a:ext cx="12763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6CB6B-0C6B-4E72-BC7D-48A5015E9EA4}"/>
              </a:ext>
            </a:extLst>
          </p:cNvPr>
          <p:cNvSpPr txBox="1"/>
          <p:nvPr/>
        </p:nvSpPr>
        <p:spPr>
          <a:xfrm>
            <a:off x="350888" y="3851001"/>
            <a:ext cx="3810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Hermetic Order of the Golden Dawn 1887</a:t>
            </a:r>
          </a:p>
        </p:txBody>
      </p:sp>
    </p:spTree>
    <p:extLst>
      <p:ext uri="{BB962C8B-B14F-4D97-AF65-F5344CB8AC3E}">
        <p14:creationId xmlns:p14="http://schemas.microsoft.com/office/powerpoint/2010/main" val="168023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 smtClean="0">
            <a:ln w="3175" cmpd="sng">
              <a:noFill/>
            </a:ln>
            <a:solidFill>
              <a:schemeClr val="tx2"/>
            </a:solidFill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98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Slice</vt:lpstr>
      <vt:lpstr>The Strange Story of Christian Kaballah</vt:lpstr>
      <vt:lpstr>Count Giovanni Pico della Mirandola. 1463-1494</vt:lpstr>
      <vt:lpstr>Heinrich Cornelius Agrippa 1486-1535</vt:lpstr>
      <vt:lpstr>Christian Knorr Von Rosenroth 1636-1689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Strange Story of Christian Cabala</dc:title>
  <dc:creator>Harry Freedman</dc:creator>
  <cp:lastModifiedBy>Harry Freedman</cp:lastModifiedBy>
  <cp:revision>9</cp:revision>
  <dcterms:created xsi:type="dcterms:W3CDTF">2018-11-29T14:42:46Z</dcterms:created>
  <dcterms:modified xsi:type="dcterms:W3CDTF">2018-11-30T09:51:51Z</dcterms:modified>
</cp:coreProperties>
</file>